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2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8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80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61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92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37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51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992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972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711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53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67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EEF2E-36FD-4F3E-BB04-43058D16EF53}" type="datetimeFigureOut">
              <a:rPr kumimoji="1" lang="ja-JP" altLang="en-US" smtClean="0"/>
              <a:t>2024/9/18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6A7A-72CD-4DAF-9229-9F59F4352E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5454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BA5EEF2E-36FD-4F3E-BB04-43058D16EF53}" type="datetimeFigureOut">
              <a:rPr kumimoji="1" lang="ja-JP" altLang="en-US" smtClean="0"/>
              <a:pPr/>
              <a:t>2024/9/18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65706A7A-72CD-4DAF-9229-9F59F4352E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8222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A3C3DBC-375E-046F-87AC-C72E215F9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524" y="0"/>
            <a:ext cx="7009047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43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C6082A2-A1E3-A55F-AE37-6D27153EA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457"/>
            <a:ext cx="6858000" cy="2944906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396792-81E0-BA49-E9EB-DBFAEC4E81DE}"/>
              </a:ext>
            </a:extLst>
          </p:cNvPr>
          <p:cNvSpPr/>
          <p:nvPr/>
        </p:nvSpPr>
        <p:spPr>
          <a:xfrm>
            <a:off x="0" y="162088"/>
            <a:ext cx="238591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脱水に注意が必要な方へ</a:t>
            </a:r>
            <a:endParaRPr lang="zh-TW" altLang="en-US" sz="15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653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4" descr="テーブル&#10;&#10;中程度の精度で自動的に生成された説明">
            <a:extLst>
              <a:ext uri="{FF2B5EF4-FFF2-40B4-BE49-F238E27FC236}">
                <a16:creationId xmlns:a16="http://schemas.microsoft.com/office/drawing/2014/main" id="{0073DBC6-E27F-973E-939A-D62CF0808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600310"/>
            <a:ext cx="6858000" cy="281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5">
            <a:extLst>
              <a:ext uri="{FF2B5EF4-FFF2-40B4-BE49-F238E27FC236}">
                <a16:creationId xmlns:a16="http://schemas.microsoft.com/office/drawing/2014/main" id="{5DE5320D-CEEE-616F-AC38-F05203185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88098"/>
            <a:ext cx="6858000" cy="1259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2CB396E-244C-DB44-C32A-958B0063AD0C}"/>
              </a:ext>
            </a:extLst>
          </p:cNvPr>
          <p:cNvSpPr/>
          <p:nvPr/>
        </p:nvSpPr>
        <p:spPr>
          <a:xfrm>
            <a:off x="0" y="168144"/>
            <a:ext cx="238591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脱水に注意が必要な方へ</a:t>
            </a:r>
            <a:endParaRPr lang="zh-TW" altLang="en-US" sz="15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13DFBA6-8C22-2096-2815-6C5E4E77CE58}"/>
              </a:ext>
            </a:extLst>
          </p:cNvPr>
          <p:cNvSpPr/>
          <p:nvPr/>
        </p:nvSpPr>
        <p:spPr>
          <a:xfrm>
            <a:off x="0" y="4164933"/>
            <a:ext cx="238591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脱水に注意が必要な方へ</a:t>
            </a:r>
            <a:endParaRPr lang="zh-TW" altLang="en-US" sz="15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1366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53</TotalTime>
  <Words>24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Kunimitsu Oba (大場 邦充) / ［ＳＯ］</cp:lastModifiedBy>
  <cp:revision>9</cp:revision>
  <dcterms:created xsi:type="dcterms:W3CDTF">2024-06-28T08:56:47Z</dcterms:created>
  <dcterms:modified xsi:type="dcterms:W3CDTF">2024-09-18T06:38:34Z</dcterms:modified>
</cp:coreProperties>
</file>