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80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61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92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37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51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992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972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11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53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67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45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BA5EEF2E-36FD-4F3E-BB04-43058D16EF53}" type="datetimeFigureOut">
              <a:rPr kumimoji="1" lang="ja-JP" altLang="en-US" smtClean="0"/>
              <a:pPr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65706A7A-72CD-4DAF-9229-9F59F4352E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22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6A98084E-3C71-3FFD-7628-FA9A3168E5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196"/>
            <a:ext cx="6858000" cy="969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739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タイムライン&#10;&#10;自動的に生成された説明">
            <a:extLst>
              <a:ext uri="{FF2B5EF4-FFF2-40B4-BE49-F238E27FC236}">
                <a16:creationId xmlns:a16="http://schemas.microsoft.com/office/drawing/2014/main" id="{658F5C39-6327-5EC0-E2F6-F4D9C8B43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3" y="665075"/>
            <a:ext cx="6629413" cy="2843790"/>
          </a:xfrm>
          <a:prstGeom prst="rect">
            <a:avLst/>
          </a:prstGeom>
        </p:spPr>
      </p:pic>
      <p:pic>
        <p:nvPicPr>
          <p:cNvPr id="5" name="図 4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FB3319F4-1C2E-AFB2-2648-9ACCE8576F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148" y="3863461"/>
            <a:ext cx="1080000" cy="1529550"/>
          </a:xfrm>
          <a:prstGeom prst="rect">
            <a:avLst/>
          </a:prstGeom>
        </p:spPr>
      </p:pic>
      <p:pic>
        <p:nvPicPr>
          <p:cNvPr id="7" name="図 6" descr="パソコンの画面&#10;&#10;自動的に生成された説明">
            <a:extLst>
              <a:ext uri="{FF2B5EF4-FFF2-40B4-BE49-F238E27FC236}">
                <a16:creationId xmlns:a16="http://schemas.microsoft.com/office/drawing/2014/main" id="{08CD6B25-2F58-91B9-4036-9ADEC7D7FD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107" y="3863461"/>
            <a:ext cx="1080000" cy="152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78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ーブル&#10;&#10;自動的に生成された説明">
            <a:extLst>
              <a:ext uri="{FF2B5EF4-FFF2-40B4-BE49-F238E27FC236}">
                <a16:creationId xmlns:a16="http://schemas.microsoft.com/office/drawing/2014/main" id="{2DD8B084-F189-1769-2246-90E5845C39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65" y="670123"/>
            <a:ext cx="6239269" cy="447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8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54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Kunimitsu Oba (大場 邦充) / ［ＳＯ］</cp:lastModifiedBy>
  <cp:revision>9</cp:revision>
  <dcterms:created xsi:type="dcterms:W3CDTF">2024-06-28T08:56:47Z</dcterms:created>
  <dcterms:modified xsi:type="dcterms:W3CDTF">2024-09-18T06:37:54Z</dcterms:modified>
</cp:coreProperties>
</file>